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4" r:id="rId3"/>
    <p:sldId id="265" r:id="rId4"/>
    <p:sldId id="263" r:id="rId5"/>
    <p:sldId id="268" r:id="rId6"/>
    <p:sldId id="256" r:id="rId7"/>
    <p:sldId id="266" r:id="rId8"/>
    <p:sldId id="267" r:id="rId9"/>
    <p:sldId id="269" r:id="rId10"/>
    <p:sldId id="270" r:id="rId11"/>
    <p:sldId id="272" r:id="rId12"/>
    <p:sldId id="278" r:id="rId13"/>
    <p:sldId id="274" r:id="rId14"/>
    <p:sldId id="275" r:id="rId15"/>
    <p:sldId id="277" r:id="rId16"/>
    <p:sldId id="271" r:id="rId17"/>
    <p:sldId id="259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0000"/>
    <a:srgbClr val="7E0000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A219-A622-486C-9FFF-7D117DFCFCB4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1081C-B006-438B-9826-7E77AF514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6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zn24.ru/sites/default/files/u2/0_37efb_18694d80_l_0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772400" cy="309634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Дидактическое пособие</a:t>
            </a:r>
            <a:br>
              <a:rPr lang="ru-RU" sz="3200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«Волшебный кубик»</a:t>
            </a:r>
            <a:r>
              <a:rPr lang="ru-RU" sz="3200" dirty="0" smtClean="0">
                <a:latin typeface="Segoe Script" panose="020B0504020000000003" pitchFamily="34" charset="0"/>
              </a:rPr>
              <a:t/>
            </a:r>
            <a:br>
              <a:rPr lang="ru-RU" sz="3200" dirty="0" smtClean="0">
                <a:latin typeface="Segoe Script" panose="020B0504020000000003" pitchFamily="34" charset="0"/>
              </a:rPr>
            </a:br>
            <a:r>
              <a:rPr lang="ru-RU" sz="3200" dirty="0">
                <a:latin typeface="Segoe Script" panose="020B0504020000000003" pitchFamily="34" charset="0"/>
              </a:rPr>
              <a:t/>
            </a:r>
            <a:br>
              <a:rPr lang="ru-RU" sz="3200" dirty="0">
                <a:latin typeface="Segoe Script" panose="020B0504020000000003" pitchFamily="34" charset="0"/>
              </a:rPr>
            </a:br>
            <a:r>
              <a:rPr lang="ru-RU" sz="3200" dirty="0" smtClean="0">
                <a:latin typeface="Segoe Script" panose="020B0504020000000003" pitchFamily="34" charset="0"/>
              </a:rPr>
              <a:t/>
            </a:r>
            <a:br>
              <a:rPr lang="ru-RU" sz="3200" dirty="0" smtClean="0">
                <a:latin typeface="Segoe Script" panose="020B0504020000000003" pitchFamily="34" charset="0"/>
              </a:rPr>
            </a:br>
            <a:r>
              <a:rPr lang="ru-RU" sz="3200" dirty="0" smtClean="0">
                <a:latin typeface="Segoe Script" panose="020B0504020000000003" pitchFamily="34" charset="0"/>
              </a:rPr>
              <a:t/>
            </a:r>
            <a:br>
              <a:rPr lang="ru-RU" sz="3200" dirty="0" smtClean="0">
                <a:latin typeface="Segoe Script" panose="020B0504020000000003" pitchFamily="34" charset="0"/>
              </a:rPr>
            </a:br>
            <a:r>
              <a:rPr lang="ru-RU" sz="1400" b="0" dirty="0" smtClean="0">
                <a:latin typeface="+mn-lt"/>
              </a:rPr>
              <a:t>Выполнила: воспитатель ВКК </a:t>
            </a:r>
            <a:br>
              <a:rPr lang="ru-RU" sz="1400" b="0" dirty="0" smtClean="0">
                <a:latin typeface="+mn-lt"/>
              </a:rPr>
            </a:br>
            <a:r>
              <a:rPr lang="ru-RU" sz="1400" b="0" dirty="0" smtClean="0">
                <a:latin typeface="+mn-lt"/>
              </a:rPr>
              <a:t/>
            </a:r>
            <a:br>
              <a:rPr lang="ru-RU" sz="1400" b="0" dirty="0" smtClean="0">
                <a:latin typeface="+mn-lt"/>
              </a:rPr>
            </a:br>
            <a:r>
              <a:rPr lang="ru-RU" sz="1400" b="0" dirty="0" smtClean="0">
                <a:latin typeface="+mn-lt"/>
              </a:rPr>
              <a:t>Михайловская Ольга Васильевна</a:t>
            </a:r>
            <a:endParaRPr lang="ru-RU" sz="1400" b="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7772400" cy="114014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казенное дошкольное образовательное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учреждение – детский сад комбинированного вида №3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Барабинского района Новосибирской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user\Desktop\Новая папка\20181029_1806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25510" r="5442" b="5357"/>
          <a:stretch/>
        </p:blipFill>
        <p:spPr bwMode="auto">
          <a:xfrm>
            <a:off x="1691680" y="3284984"/>
            <a:ext cx="295232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875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29001"/>
          <a:stretch/>
        </p:blipFill>
        <p:spPr>
          <a:xfrm rot="5400000">
            <a:off x="2088355" y="368029"/>
            <a:ext cx="5256584" cy="61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4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147889" cy="554785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7667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Индивидуальная деятельность </a:t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с детьми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3286029" cy="43955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420888"/>
            <a:ext cx="2853175" cy="381642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1064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3176398" cy="42484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230234" cy="43204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4727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240360" cy="43204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3327834" cy="44371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2052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Самостоятельная деятельность детей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556792"/>
            <a:ext cx="3543405" cy="47316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0178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dirty="0" smtClean="0">
                <a:solidFill>
                  <a:srgbClr val="943634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43634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43634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>
                <a:solidFill>
                  <a:srgbClr val="943634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ценность: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560840" cy="39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479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пособие, направленное на решение одновременно нескольких задач, предназначено для детей разных возрастов.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479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представляет собой кубик с разными сторонами и задачами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24790"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"Волшебный кубик" вязанный крючком в применении в образовательной деятельности детей, заключается в возможности использоваться в совместной деятельности воспитателя и детей, и в самостоятельной деятельности детей. Игровое пособие делают содержательнее не только образовательный процесс, но и досуг дошкольников.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1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501007"/>
            <a:ext cx="2664296" cy="24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8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548680"/>
            <a:ext cx="72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– ресурсы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hlinkClick r:id="rId3"/>
              </a:rPr>
              <a:t>http://szn24.ru/sites/default/files/u2/0_37efb_18694d80_l_0.png</a:t>
            </a:r>
            <a:r>
              <a:rPr lang="ru-RU" sz="2400" dirty="0" smtClean="0"/>
              <a:t>    </a:t>
            </a:r>
          </a:p>
          <a:p>
            <a:pPr algn="ctr"/>
            <a:r>
              <a:rPr lang="ru-RU" sz="2400" dirty="0" smtClean="0"/>
              <a:t>ромашка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Цель</a:t>
            </a:r>
            <a:endParaRPr lang="ru-RU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2479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94363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у детей, через игровую деятельность.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5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Задачи:</a:t>
            </a:r>
            <a:endParaRPr lang="ru-RU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1. Совершенствовать навык счета, закрепление названий геометрических фигур.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Знакомить детей с понятиями «время», «ориентирование во времени».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Формировать понятия -  один, много, мало, ни одного, маленький, большой;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4. Закреплять умения называть дни недели, цвета радуги.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5. Закреплять знания о величине, форме, цвете предметов, умения объединять предметы по общим признакам.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Развивать</a:t>
            </a:r>
            <a:r>
              <a:rPr lang="ru-RU" b="1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мелкую моторику пальцев рук.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7. Развивать творческие способности детей.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8. Обогащать и активизировать словарный запас.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Материал</a:t>
            </a:r>
            <a:endParaRPr lang="ru-RU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Шерстяные нитки разного цвета, крючок</a:t>
            </a:r>
          </a:p>
          <a:p>
            <a:r>
              <a:rPr lang="ru-RU" dirty="0" smtClean="0"/>
              <a:t>Кубик</a:t>
            </a:r>
          </a:p>
          <a:p>
            <a:r>
              <a:rPr lang="ru-RU" dirty="0" smtClean="0"/>
              <a:t>Подручный материал: пуговицы, бусинки, липучки, глазки, стрелки часов, шнурок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22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/>
          <a:stretch/>
        </p:blipFill>
        <p:spPr>
          <a:xfrm rot="5400000">
            <a:off x="1878683" y="505693"/>
            <a:ext cx="5616624" cy="58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493" r="12987"/>
          <a:stretch/>
        </p:blipFill>
        <p:spPr>
          <a:xfrm rot="5400000">
            <a:off x="1551665" y="904719"/>
            <a:ext cx="5680632" cy="511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/>
          <a:stretch/>
        </p:blipFill>
        <p:spPr>
          <a:xfrm rot="5400000">
            <a:off x="1665217" y="503135"/>
            <a:ext cx="574155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0"/>
          <a:stretch/>
        </p:blipFill>
        <p:spPr>
          <a:xfrm rot="5400000">
            <a:off x="1633883" y="534469"/>
            <a:ext cx="5616624" cy="59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1"/>
          <a:stretch/>
        </p:blipFill>
        <p:spPr>
          <a:xfrm>
            <a:off x="1765572" y="618804"/>
            <a:ext cx="568486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7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225</Words>
  <Application>Microsoft Office PowerPoint</Application>
  <PresentationFormat>Экран (4:3)</PresentationFormat>
  <Paragraphs>31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Segoe Script</vt:lpstr>
      <vt:lpstr>Times New Roman</vt:lpstr>
      <vt:lpstr>Wingdings</vt:lpstr>
      <vt:lpstr>Тема Office</vt:lpstr>
      <vt:lpstr>Дидактическое пособие «Волшебный кубик»    Выполнила: воспитатель ВКК   Михайловская Ольга Васильевна</vt:lpstr>
      <vt:lpstr>Цель</vt:lpstr>
      <vt:lpstr>Задачи:</vt:lpstr>
      <vt:lpstr>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Индивидуальная деятельность  с детьми</vt:lpstr>
      <vt:lpstr>Презентация PowerPoint</vt:lpstr>
      <vt:lpstr>Презентация PowerPoint</vt:lpstr>
      <vt:lpstr>Самостоятельная деятельность детей</vt:lpstr>
      <vt:lpstr> Методическая ценность:  </vt:lpstr>
      <vt:lpstr>Спасибо за внимание!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15</cp:revision>
  <dcterms:created xsi:type="dcterms:W3CDTF">2013-08-20T19:23:00Z</dcterms:created>
  <dcterms:modified xsi:type="dcterms:W3CDTF">2018-11-06T12:03:47Z</dcterms:modified>
</cp:coreProperties>
</file>